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1" r:id="rId4"/>
    <p:sldId id="282" r:id="rId5"/>
    <p:sldId id="284" r:id="rId6"/>
    <p:sldId id="285" r:id="rId7"/>
    <p:sldId id="286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187624" y="90872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Bedrijfseconomie – </a:t>
            </a:r>
            <a:r>
              <a:rPr lang="nl-NL" sz="5400" dirty="0" smtClean="0"/>
              <a:t>2</a:t>
            </a: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13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2513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Ondernemingsvormen</a:t>
            </a:r>
          </a:p>
          <a:p>
            <a:r>
              <a:rPr lang="nl-NL" dirty="0" smtClean="0"/>
              <a:t>Balans </a:t>
            </a:r>
            <a:r>
              <a:rPr lang="nl-NL" dirty="0" smtClean="0">
                <a:sym typeface="Wingdings" panose="05000000000000000000" pitchFamily="2" charset="2"/>
              </a:rPr>
              <a:t> hoe zat het ook weer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Winst- en verliesrekening  hoe zat het ook weer?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4899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1"/>
            <a:ext cx="8856984" cy="661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54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C.V. en B.V.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038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5" y="1052736"/>
            <a:ext cx="8604123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444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306" y="116632"/>
            <a:ext cx="312534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00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opgave 10,11,12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Balanstotaal: €545.000</a:t>
            </a:r>
          </a:p>
          <a:p>
            <a:pPr marL="0" indent="0">
              <a:buNone/>
            </a:pPr>
            <a:r>
              <a:rPr lang="nl-NL" dirty="0" smtClean="0"/>
              <a:t>Nettowinst: €64.500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1606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Invloed ondernemingsvorm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Natuurlijke personen</a:t>
            </a:r>
          </a:p>
          <a:p>
            <a:pPr lvl="1"/>
            <a:r>
              <a:rPr lang="nl-NL" dirty="0" smtClean="0"/>
              <a:t>Eenmanszaak, maatschap, CV, vof</a:t>
            </a:r>
          </a:p>
          <a:p>
            <a:pPr lvl="1"/>
            <a:r>
              <a:rPr lang="nl-NL" dirty="0" smtClean="0"/>
              <a:t>De nettowinst is het inkomen</a:t>
            </a:r>
          </a:p>
          <a:p>
            <a:pPr lvl="2"/>
            <a:r>
              <a:rPr lang="nl-NL" dirty="0" smtClean="0"/>
              <a:t>Gewerkte uren</a:t>
            </a:r>
          </a:p>
          <a:p>
            <a:pPr lvl="2"/>
            <a:r>
              <a:rPr lang="nl-NL" dirty="0" smtClean="0"/>
              <a:t>Geïnvesteerd vermogen</a:t>
            </a:r>
          </a:p>
          <a:p>
            <a:pPr lvl="2"/>
            <a:r>
              <a:rPr lang="nl-NL" dirty="0" smtClean="0"/>
              <a:t>Gelopen risico</a:t>
            </a:r>
          </a:p>
          <a:p>
            <a:pPr lvl="1"/>
            <a:r>
              <a:rPr lang="nl-NL" dirty="0" smtClean="0"/>
              <a:t>Nettowinst – gewaardeerd loon – gewaardeerde rente = bedrijfseconomisch resultaat.</a:t>
            </a:r>
          </a:p>
          <a:p>
            <a:pPr lvl="1"/>
            <a:r>
              <a:rPr lang="nl-NL" dirty="0" smtClean="0"/>
              <a:t>Nettowinst:</a:t>
            </a:r>
          </a:p>
          <a:p>
            <a:pPr lvl="2"/>
            <a:r>
              <a:rPr lang="nl-NL" dirty="0" smtClean="0"/>
              <a:t>Uitkeren aan eigenaar of eigenaren</a:t>
            </a:r>
          </a:p>
          <a:p>
            <a:pPr lvl="2"/>
            <a:r>
              <a:rPr lang="nl-NL" dirty="0" smtClean="0"/>
              <a:t>In het bedrijf houden (=extra eigen vermogen)</a:t>
            </a:r>
          </a:p>
        </p:txBody>
      </p:sp>
    </p:spTree>
    <p:extLst>
      <p:ext uri="{BB962C8B-B14F-4D97-AF65-F5344CB8AC3E}">
        <p14:creationId xmlns:p14="http://schemas.microsoft.com/office/powerpoint/2010/main" val="2547840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Invloed ondernemingsvormen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Rechtspersonen</a:t>
            </a:r>
          </a:p>
          <a:p>
            <a:pPr lvl="1"/>
            <a:r>
              <a:rPr lang="nl-NL" dirty="0" smtClean="0"/>
              <a:t>BV, NV, Coöperatie</a:t>
            </a:r>
          </a:p>
          <a:p>
            <a:pPr lvl="1"/>
            <a:r>
              <a:rPr lang="nl-NL" dirty="0" smtClean="0"/>
              <a:t>Al het loon zit in de personeelskosten</a:t>
            </a:r>
          </a:p>
          <a:p>
            <a:pPr lvl="1"/>
            <a:r>
              <a:rPr lang="nl-NL" dirty="0" smtClean="0"/>
              <a:t>Nettowinst</a:t>
            </a:r>
          </a:p>
          <a:p>
            <a:pPr lvl="2"/>
            <a:r>
              <a:rPr lang="nl-NL" dirty="0" smtClean="0"/>
              <a:t>Uitkeren aan aandeelhouders (dividendbelasting)</a:t>
            </a:r>
          </a:p>
          <a:p>
            <a:pPr lvl="2"/>
            <a:r>
              <a:rPr lang="nl-NL" dirty="0" smtClean="0"/>
              <a:t>Investeren in het eigen bedrijf (+Eigen Vermogen)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462939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124</Words>
  <Application>Microsoft Office PowerPoint</Application>
  <PresentationFormat>Diavoorstelling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Kantoorthema</vt:lpstr>
      <vt:lpstr>PowerPoint-presentatie</vt:lpstr>
      <vt:lpstr>Vorige week</vt:lpstr>
      <vt:lpstr>PowerPoint-presentatie</vt:lpstr>
      <vt:lpstr>Bespreken C.V. en B.V.</vt:lpstr>
      <vt:lpstr>Balans</vt:lpstr>
      <vt:lpstr>PowerPoint-presentatie</vt:lpstr>
      <vt:lpstr>Bespreken opgave 10,11,12</vt:lpstr>
      <vt:lpstr>Invloed ondernemingsvorm</vt:lpstr>
      <vt:lpstr>Invloed ondernemingsvormen</vt:lpstr>
      <vt:lpstr>Maak opgave 13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45</cp:revision>
  <dcterms:created xsi:type="dcterms:W3CDTF">2013-11-15T15:05:42Z</dcterms:created>
  <dcterms:modified xsi:type="dcterms:W3CDTF">2019-11-19T10:11:11Z</dcterms:modified>
</cp:coreProperties>
</file>